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0" r:id="rId6"/>
    <p:sldId id="261" r:id="rId7"/>
    <p:sldId id="262" r:id="rId8"/>
    <p:sldId id="259"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33C5A-A7C1-4123-ACCE-A1BD95D4D47D}" v="6" dt="2022-10-21T04:21:14.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91" d="100"/>
          <a:sy n="91" d="100"/>
        </p:scale>
        <p:origin x="80"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藤 睦歩" userId="8fc53d543d75dfdc" providerId="LiveId" clId="{829EF044-0E59-4BB9-89C3-60FE91A1E827}"/>
    <pc:docChg chg="modSld">
      <pc:chgData name="佐藤 睦歩" userId="8fc53d543d75dfdc" providerId="LiveId" clId="{829EF044-0E59-4BB9-89C3-60FE91A1E827}" dt="2022-10-21T18:05:33.770" v="17" actId="20577"/>
      <pc:docMkLst>
        <pc:docMk/>
      </pc:docMkLst>
      <pc:sldChg chg="modSp mod">
        <pc:chgData name="佐藤 睦歩" userId="8fc53d543d75dfdc" providerId="LiveId" clId="{829EF044-0E59-4BB9-89C3-60FE91A1E827}" dt="2022-10-21T18:05:33.770" v="17" actId="20577"/>
        <pc:sldMkLst>
          <pc:docMk/>
          <pc:sldMk cId="2093648154" sldId="264"/>
        </pc:sldMkLst>
        <pc:spChg chg="mod">
          <ac:chgData name="佐藤 睦歩" userId="8fc53d543d75dfdc" providerId="LiveId" clId="{829EF044-0E59-4BB9-89C3-60FE91A1E827}" dt="2022-10-21T18:05:33.770" v="17" actId="20577"/>
          <ac:spMkLst>
            <pc:docMk/>
            <pc:sldMk cId="2093648154" sldId="264"/>
            <ac:spMk id="3" creationId="{096FDCC8-019D-3B07-2E60-6BB40FFCB71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C7D53F-B3EB-807F-A8DE-C27B1DAB0E3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5C2B21-182A-C946-E46B-C5BD2C9BB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D7ADC14-E773-1EBF-BFCB-5E6A0498B917}"/>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5" name="フッター プレースホルダー 4">
            <a:extLst>
              <a:ext uri="{FF2B5EF4-FFF2-40B4-BE49-F238E27FC236}">
                <a16:creationId xmlns:a16="http://schemas.microsoft.com/office/drawing/2014/main" id="{BBCFFFC9-A41B-646E-A717-57C5E15A38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8C15B6-0697-B452-5CD4-C5D5E947E4A5}"/>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262852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C062E-C91C-0570-B3D7-9FDC6BB5F21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EA2E93-BF85-8049-496B-184AAB28DE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B288AB-21C8-DEA5-09A7-FCE60EB64BFB}"/>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5" name="フッター プレースホルダー 4">
            <a:extLst>
              <a:ext uri="{FF2B5EF4-FFF2-40B4-BE49-F238E27FC236}">
                <a16:creationId xmlns:a16="http://schemas.microsoft.com/office/drawing/2014/main" id="{86C9DDE7-1A67-3E33-BD3A-260B528AFD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51ECC6-A70E-D98F-1A27-7EF7E0018FE5}"/>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269694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858485-E2F1-78CE-EE6E-FBDA8B0818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5167EF-692B-81C8-50AC-CC716E6577A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6B268A-13FF-413F-B139-C87F1BE98847}"/>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5" name="フッター プレースホルダー 4">
            <a:extLst>
              <a:ext uri="{FF2B5EF4-FFF2-40B4-BE49-F238E27FC236}">
                <a16:creationId xmlns:a16="http://schemas.microsoft.com/office/drawing/2014/main" id="{0F3A084C-C53A-D937-245B-6974F0036D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AF540D-CE29-6184-448F-6101BF2FD915}"/>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325568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5656-8D61-E8F5-D5BD-3C124C6231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C2B58A-EECF-33D2-40A0-403F9FB73C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5F95F5-FA08-1A03-A963-AF22DF79AD27}"/>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5" name="フッター プレースホルダー 4">
            <a:extLst>
              <a:ext uri="{FF2B5EF4-FFF2-40B4-BE49-F238E27FC236}">
                <a16:creationId xmlns:a16="http://schemas.microsoft.com/office/drawing/2014/main" id="{5418E4B7-5CC9-040F-E700-B1407C002F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DFAEC2-1B94-B4B1-BA5A-DE4639F483B5}"/>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251187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E5377-C7FA-0BFA-1738-19938121971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CB99E5-AF57-5548-428C-A77107C5D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2664A1C-495B-9AB7-5940-2CE566B40763}"/>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5" name="フッター プレースホルダー 4">
            <a:extLst>
              <a:ext uri="{FF2B5EF4-FFF2-40B4-BE49-F238E27FC236}">
                <a16:creationId xmlns:a16="http://schemas.microsoft.com/office/drawing/2014/main" id="{06AF8286-BCD2-7968-F9DF-A6745F9654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24873B-0C45-E8B2-BC1E-574A62B0A43D}"/>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352103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D2600-74F0-4523-D81A-CB23CD39A1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F64AD-96B3-02A3-2AC1-6BEEA982726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42A667D-372F-AB08-1E4D-D1B2C12A6D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5B64E02-3D60-51A2-B1C9-1C41BCFB3063}"/>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6" name="フッター プレースホルダー 5">
            <a:extLst>
              <a:ext uri="{FF2B5EF4-FFF2-40B4-BE49-F238E27FC236}">
                <a16:creationId xmlns:a16="http://schemas.microsoft.com/office/drawing/2014/main" id="{EE38A7D3-97E1-8759-82A6-15E52D2400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4ED665-835B-9182-F51D-AF297606962E}"/>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287748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9B6FB-392E-57A7-3CBE-4B1DC825A83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70AA87-7024-7060-5640-3EC0EE6795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B3F3209-751A-CCAA-3C00-EE6870B0699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6BBE7-E657-EAB0-C651-B8EC3896B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6B933D4-F4B4-CDB5-8F84-69B741ACA38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7B7A0FC-9F9D-69BC-31DD-B176AF0BEE3D}"/>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8" name="フッター プレースホルダー 7">
            <a:extLst>
              <a:ext uri="{FF2B5EF4-FFF2-40B4-BE49-F238E27FC236}">
                <a16:creationId xmlns:a16="http://schemas.microsoft.com/office/drawing/2014/main" id="{C8C648FA-8E9D-1446-C50D-FDF58AA3FD5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BB92582-7112-EA2B-2EFB-8678F4F86473}"/>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66261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ADE02-AD9C-707D-4AE0-248CBA10772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936CA14-B89E-462C-D2A7-5CAE4950E0FA}"/>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4" name="フッター プレースホルダー 3">
            <a:extLst>
              <a:ext uri="{FF2B5EF4-FFF2-40B4-BE49-F238E27FC236}">
                <a16:creationId xmlns:a16="http://schemas.microsoft.com/office/drawing/2014/main" id="{BDEE3C1C-019D-E141-DCA0-46E72D93D59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8C8B9C0-61E5-F0D3-8138-5F26085AB572}"/>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310168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191FBA7-DD31-4B22-9FB7-C85684516222}"/>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3" name="フッター プレースホルダー 2">
            <a:extLst>
              <a:ext uri="{FF2B5EF4-FFF2-40B4-BE49-F238E27FC236}">
                <a16:creationId xmlns:a16="http://schemas.microsoft.com/office/drawing/2014/main" id="{6AADABD6-99FF-AFA4-005C-C762608D554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A6FCDB-F807-77B3-F08C-E9FF511DB841}"/>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357249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8E681-D2C3-DB67-C988-AE6FDBE87DE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2365B8-EACB-A21A-21D7-CEDA0DB4E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3754EF-9B34-5CE9-99F6-DD0A7C967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7BD7EA-10EA-1211-426C-A6DE59DCE4BB}"/>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6" name="フッター プレースホルダー 5">
            <a:extLst>
              <a:ext uri="{FF2B5EF4-FFF2-40B4-BE49-F238E27FC236}">
                <a16:creationId xmlns:a16="http://schemas.microsoft.com/office/drawing/2014/main" id="{E209F3BD-8AC4-944E-8A26-44294FCFFA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95AAED-A11A-F427-3A83-C6AAF4EF7461}"/>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23167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609C16-8B54-240D-1C9A-B0DB737D3E1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B2534E4-8AB8-5E0F-0B62-FF5C61A92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905C1FA-308F-556E-AE20-25D95D361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23289BC-37D4-70FB-9C3F-A93D7F372527}"/>
              </a:ext>
            </a:extLst>
          </p:cNvPr>
          <p:cNvSpPr>
            <a:spLocks noGrp="1"/>
          </p:cNvSpPr>
          <p:nvPr>
            <p:ph type="dt" sz="half" idx="10"/>
          </p:nvPr>
        </p:nvSpPr>
        <p:spPr/>
        <p:txBody>
          <a:bodyPr/>
          <a:lstStyle/>
          <a:p>
            <a:fld id="{624AC056-6C47-4589-B36B-C15242E2FB79}" type="datetimeFigureOut">
              <a:rPr kumimoji="1" lang="ja-JP" altLang="en-US" smtClean="0"/>
              <a:t>2022/10/21</a:t>
            </a:fld>
            <a:endParaRPr kumimoji="1" lang="ja-JP" altLang="en-US"/>
          </a:p>
        </p:txBody>
      </p:sp>
      <p:sp>
        <p:nvSpPr>
          <p:cNvPr id="6" name="フッター プレースホルダー 5">
            <a:extLst>
              <a:ext uri="{FF2B5EF4-FFF2-40B4-BE49-F238E27FC236}">
                <a16:creationId xmlns:a16="http://schemas.microsoft.com/office/drawing/2014/main" id="{9651F786-4019-FD1E-F571-54BC55E76B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20A845-4FA2-32E0-9F6A-0BFCE86A46CB}"/>
              </a:ext>
            </a:extLst>
          </p:cNvPr>
          <p:cNvSpPr>
            <a:spLocks noGrp="1"/>
          </p:cNvSpPr>
          <p:nvPr>
            <p:ph type="sldNum" sz="quarter" idx="12"/>
          </p:nvPr>
        </p:nvSpPr>
        <p:spPr/>
        <p:txBody>
          <a:body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375417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EF9A5C0-D4F4-5EA1-885F-F5484F751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459E5B-D3FA-4B6E-C20C-987F3D46C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441A55-57FD-B3A8-63F1-BFB737087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AC056-6C47-4589-B36B-C15242E2FB79}" type="datetimeFigureOut">
              <a:rPr kumimoji="1" lang="ja-JP" altLang="en-US" smtClean="0"/>
              <a:t>2022/10/21</a:t>
            </a:fld>
            <a:endParaRPr kumimoji="1" lang="ja-JP" altLang="en-US"/>
          </a:p>
        </p:txBody>
      </p:sp>
      <p:sp>
        <p:nvSpPr>
          <p:cNvPr id="5" name="フッター プレースホルダー 4">
            <a:extLst>
              <a:ext uri="{FF2B5EF4-FFF2-40B4-BE49-F238E27FC236}">
                <a16:creationId xmlns:a16="http://schemas.microsoft.com/office/drawing/2014/main" id="{8A04FD1D-2D12-D6F5-0368-9F37C154D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133069E-84C6-DA6B-9974-9F02A49EC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11BA6-21C8-4DF3-B540-01371DE3871B}" type="slidenum">
              <a:rPr kumimoji="1" lang="ja-JP" altLang="en-US" smtClean="0"/>
              <a:t>‹#›</a:t>
            </a:fld>
            <a:endParaRPr kumimoji="1" lang="ja-JP" altLang="en-US"/>
          </a:p>
        </p:txBody>
      </p:sp>
    </p:spTree>
    <p:extLst>
      <p:ext uri="{BB962C8B-B14F-4D97-AF65-F5344CB8AC3E}">
        <p14:creationId xmlns:p14="http://schemas.microsoft.com/office/powerpoint/2010/main" val="4049372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DE0D3F-7D6A-7F68-9D45-7651E87BE0E9}"/>
              </a:ext>
            </a:extLst>
          </p:cNvPr>
          <p:cNvSpPr>
            <a:spLocks noGrp="1"/>
          </p:cNvSpPr>
          <p:nvPr>
            <p:ph type="ctrTitle"/>
          </p:nvPr>
        </p:nvSpPr>
        <p:spPr>
          <a:xfrm>
            <a:off x="1432912" y="-1193800"/>
            <a:ext cx="9144000" cy="2387600"/>
          </a:xfrm>
        </p:spPr>
        <p:txBody>
          <a:bodyPr>
            <a:normAutofit/>
          </a:bodyPr>
          <a:lstStyle/>
          <a:p>
            <a:r>
              <a:rPr kumimoji="1" lang="en-US" altLang="ja-JP" sz="5400" dirty="0"/>
              <a:t>The meaning of Feel Special</a:t>
            </a:r>
            <a:endParaRPr kumimoji="1" lang="ja-JP" altLang="en-US" sz="5400" dirty="0"/>
          </a:p>
        </p:txBody>
      </p:sp>
      <p:sp>
        <p:nvSpPr>
          <p:cNvPr id="3" name="字幕 2">
            <a:extLst>
              <a:ext uri="{FF2B5EF4-FFF2-40B4-BE49-F238E27FC236}">
                <a16:creationId xmlns:a16="http://schemas.microsoft.com/office/drawing/2014/main" id="{00492D23-19DE-797F-A93E-2158C5D525E6}"/>
              </a:ext>
            </a:extLst>
          </p:cNvPr>
          <p:cNvSpPr>
            <a:spLocks noGrp="1"/>
          </p:cNvSpPr>
          <p:nvPr>
            <p:ph type="subTitle" idx="1"/>
          </p:nvPr>
        </p:nvSpPr>
        <p:spPr/>
        <p:txBody>
          <a:bodyPr/>
          <a:lstStyle/>
          <a:p>
            <a:endParaRPr kumimoji="1" lang="ja-JP" altLang="en-US"/>
          </a:p>
        </p:txBody>
      </p:sp>
      <p:pic>
        <p:nvPicPr>
          <p:cNvPr id="1026" name="Picture 2" descr="TWICE &quot;Feel Special&quot; M/V - YouTube">
            <a:extLst>
              <a:ext uri="{FF2B5EF4-FFF2-40B4-BE49-F238E27FC236}">
                <a16:creationId xmlns:a16="http://schemas.microsoft.com/office/drawing/2014/main" id="{983708AC-6755-5A29-6E0B-630D374C8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224" y="1600200"/>
            <a:ext cx="7947376"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02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8C5104-F8A3-AEA7-1D5D-4439584FE00E}"/>
              </a:ext>
            </a:extLst>
          </p:cNvPr>
          <p:cNvSpPr>
            <a:spLocks noGrp="1"/>
          </p:cNvSpPr>
          <p:nvPr>
            <p:ph type="title"/>
          </p:nvPr>
        </p:nvSpPr>
        <p:spPr/>
        <p:txBody>
          <a:bodyPr/>
          <a:lstStyle/>
          <a:p>
            <a:r>
              <a:rPr kumimoji="1" lang="en-US" altLang="ja-JP" dirty="0"/>
              <a:t>First impression</a:t>
            </a:r>
            <a:endParaRPr kumimoji="1" lang="ja-JP" altLang="en-US" dirty="0"/>
          </a:p>
        </p:txBody>
      </p:sp>
      <p:sp>
        <p:nvSpPr>
          <p:cNvPr id="3" name="コンテンツ プレースホルダー 2">
            <a:extLst>
              <a:ext uri="{FF2B5EF4-FFF2-40B4-BE49-F238E27FC236}">
                <a16:creationId xmlns:a16="http://schemas.microsoft.com/office/drawing/2014/main" id="{096FDCC8-019D-3B07-2E60-6BB40FFCB710}"/>
              </a:ext>
            </a:extLst>
          </p:cNvPr>
          <p:cNvSpPr>
            <a:spLocks noGrp="1"/>
          </p:cNvSpPr>
          <p:nvPr>
            <p:ph idx="1"/>
          </p:nvPr>
        </p:nvSpPr>
        <p:spPr/>
        <p:txBody>
          <a:bodyPr/>
          <a:lstStyle/>
          <a:p>
            <a:r>
              <a:rPr kumimoji="1" lang="en-US" altLang="ja-JP" dirty="0"/>
              <a:t>Gorgeous</a:t>
            </a:r>
          </a:p>
          <a:p>
            <a:r>
              <a:rPr lang="en-US" altLang="ja-JP" dirty="0"/>
              <a:t>Cool</a:t>
            </a:r>
          </a:p>
          <a:p>
            <a:r>
              <a:rPr kumimoji="1" lang="en-US" altLang="ja-JP" dirty="0"/>
              <a:t>Serious facial expression</a:t>
            </a:r>
          </a:p>
          <a:p>
            <a:pPr marL="0" indent="0">
              <a:buNone/>
            </a:pPr>
            <a:endParaRPr lang="en-US" altLang="ja-JP" dirty="0"/>
          </a:p>
          <a:p>
            <a:pPr marL="0" indent="0">
              <a:buNone/>
            </a:pPr>
            <a:r>
              <a:rPr kumimoji="1" lang="en-US" altLang="ja-JP" dirty="0"/>
              <a:t>However, after looking at it with captions and researching the history of the Twice group and the background of the song's creation, I </a:t>
            </a:r>
            <a:r>
              <a:rPr kumimoji="1" lang="en-US" altLang="ja-JP"/>
              <a:t>could learn </a:t>
            </a:r>
            <a:r>
              <a:rPr kumimoji="1" lang="en-US" altLang="ja-JP" dirty="0"/>
              <a:t>many things.</a:t>
            </a:r>
          </a:p>
          <a:p>
            <a:pPr marL="0" indent="0">
              <a:buNone/>
            </a:pPr>
            <a:endParaRPr kumimoji="1" lang="ja-JP" altLang="en-US" dirty="0"/>
          </a:p>
        </p:txBody>
      </p:sp>
    </p:spTree>
    <p:extLst>
      <p:ext uri="{BB962C8B-B14F-4D97-AF65-F5344CB8AC3E}">
        <p14:creationId xmlns:p14="http://schemas.microsoft.com/office/powerpoint/2010/main" val="209364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469C9C-7574-3C21-FBE1-946BCB91524F}"/>
              </a:ext>
            </a:extLst>
          </p:cNvPr>
          <p:cNvSpPr>
            <a:spLocks noGrp="1"/>
          </p:cNvSpPr>
          <p:nvPr>
            <p:ph type="title"/>
          </p:nvPr>
        </p:nvSpPr>
        <p:spPr/>
        <p:txBody>
          <a:bodyPr/>
          <a:lstStyle/>
          <a:p>
            <a:r>
              <a:rPr kumimoji="1" lang="en-US" altLang="ja-JP" dirty="0"/>
              <a:t>About Twice</a:t>
            </a:r>
            <a:endParaRPr kumimoji="1" lang="ja-JP" altLang="en-US" dirty="0"/>
          </a:p>
        </p:txBody>
      </p:sp>
      <p:sp>
        <p:nvSpPr>
          <p:cNvPr id="3" name="コンテンツ プレースホルダー 2">
            <a:extLst>
              <a:ext uri="{FF2B5EF4-FFF2-40B4-BE49-F238E27FC236}">
                <a16:creationId xmlns:a16="http://schemas.microsoft.com/office/drawing/2014/main" id="{5F03C73E-D956-CBA5-54CF-C336DA2252F1}"/>
              </a:ext>
            </a:extLst>
          </p:cNvPr>
          <p:cNvSpPr>
            <a:spLocks noGrp="1"/>
          </p:cNvSpPr>
          <p:nvPr>
            <p:ph idx="1"/>
          </p:nvPr>
        </p:nvSpPr>
        <p:spPr/>
        <p:txBody>
          <a:bodyPr/>
          <a:lstStyle/>
          <a:p>
            <a:r>
              <a:rPr kumimoji="1" lang="en-US" altLang="ja-JP" dirty="0"/>
              <a:t>Twice was born from an audition program that broad</a:t>
            </a:r>
            <a:r>
              <a:rPr lang="en-US" altLang="ja-JP" dirty="0"/>
              <a:t>casted in South Korea in 2015.</a:t>
            </a:r>
          </a:p>
          <a:p>
            <a:r>
              <a:rPr kumimoji="1" lang="en-US" altLang="ja-JP" dirty="0"/>
              <a:t>They consis</a:t>
            </a:r>
            <a:r>
              <a:rPr lang="en-US" altLang="ja-JP" dirty="0"/>
              <a:t>t of Koreans, Japanese, and Taiwanese.</a:t>
            </a:r>
          </a:p>
          <a:p>
            <a:r>
              <a:rPr kumimoji="1" lang="en-US" altLang="ja-JP" dirty="0"/>
              <a:t>The name of the </a:t>
            </a:r>
            <a:r>
              <a:rPr lang="en-US" altLang="ja-JP" dirty="0"/>
              <a:t>group, “Twice” means to give the gift of excitement once with good music and twice with great performances</a:t>
            </a:r>
          </a:p>
          <a:p>
            <a:r>
              <a:rPr kumimoji="1" lang="en-US" altLang="ja-JP" dirty="0"/>
              <a:t>Most o</a:t>
            </a:r>
            <a:r>
              <a:rPr lang="en-US" altLang="ja-JP" dirty="0"/>
              <a:t>f their songs are mainly bright and pop.</a:t>
            </a:r>
            <a:endParaRPr kumimoji="1" lang="ja-JP" altLang="en-US" dirty="0"/>
          </a:p>
        </p:txBody>
      </p:sp>
    </p:spTree>
    <p:extLst>
      <p:ext uri="{BB962C8B-B14F-4D97-AF65-F5344CB8AC3E}">
        <p14:creationId xmlns:p14="http://schemas.microsoft.com/office/powerpoint/2010/main" val="30684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552968-AF60-E6E0-62C7-DB506E3A2BD5}"/>
              </a:ext>
            </a:extLst>
          </p:cNvPr>
          <p:cNvSpPr>
            <a:spLocks noGrp="1"/>
          </p:cNvSpPr>
          <p:nvPr>
            <p:ph type="title"/>
          </p:nvPr>
        </p:nvSpPr>
        <p:spPr/>
        <p:txBody>
          <a:bodyPr/>
          <a:lstStyle/>
          <a:p>
            <a:r>
              <a:rPr kumimoji="1" lang="en-US" altLang="ja-JP" dirty="0"/>
              <a:t>Background</a:t>
            </a:r>
            <a:endParaRPr kumimoji="1" lang="ja-JP" altLang="en-US" dirty="0"/>
          </a:p>
        </p:txBody>
      </p:sp>
      <p:sp>
        <p:nvSpPr>
          <p:cNvPr id="3" name="コンテンツ プレースホルダー 2">
            <a:extLst>
              <a:ext uri="{FF2B5EF4-FFF2-40B4-BE49-F238E27FC236}">
                <a16:creationId xmlns:a16="http://schemas.microsoft.com/office/drawing/2014/main" id="{8DCF3E72-E82A-4A54-184D-FA9DE898A2A3}"/>
              </a:ext>
            </a:extLst>
          </p:cNvPr>
          <p:cNvSpPr>
            <a:spLocks noGrp="1"/>
          </p:cNvSpPr>
          <p:nvPr>
            <p:ph idx="1"/>
          </p:nvPr>
        </p:nvSpPr>
        <p:spPr/>
        <p:txBody>
          <a:bodyPr/>
          <a:lstStyle/>
          <a:p>
            <a:r>
              <a:rPr kumimoji="1" lang="en-US" altLang="ja-JP" dirty="0"/>
              <a:t>However, this is not a cheerful song.</a:t>
            </a:r>
          </a:p>
          <a:p>
            <a:r>
              <a:rPr kumimoji="1" lang="en-US" altLang="ja-JP" dirty="0"/>
              <a:t>This song was released in 2019 as the 8th album.</a:t>
            </a:r>
          </a:p>
          <a:p>
            <a:r>
              <a:rPr lang="en-US" altLang="ja-JP" dirty="0"/>
              <a:t>In fact, during this period, one member was suspended due to a panic disorder, and some members were bashed.</a:t>
            </a:r>
          </a:p>
          <a:p>
            <a:r>
              <a:rPr lang="en-US" altLang="ja-JP" dirty="0"/>
              <a:t>It was composed by their producer, who heard how they overcame tough moments during their four years as idols.</a:t>
            </a:r>
            <a:endParaRPr kumimoji="1" lang="ja-JP" altLang="en-US" dirty="0"/>
          </a:p>
        </p:txBody>
      </p:sp>
    </p:spTree>
    <p:extLst>
      <p:ext uri="{BB962C8B-B14F-4D97-AF65-F5344CB8AC3E}">
        <p14:creationId xmlns:p14="http://schemas.microsoft.com/office/powerpoint/2010/main" val="424722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68BAE-DA84-E53F-9ABC-F9DBF3CC5691}"/>
              </a:ext>
            </a:extLst>
          </p:cNvPr>
          <p:cNvSpPr>
            <a:spLocks noGrp="1"/>
          </p:cNvSpPr>
          <p:nvPr>
            <p:ph type="title"/>
          </p:nvPr>
        </p:nvSpPr>
        <p:spPr/>
        <p:txBody>
          <a:bodyPr/>
          <a:lstStyle/>
          <a:p>
            <a:endParaRPr kumimoji="1" lang="ja-JP" altLang="en-US" dirty="0"/>
          </a:p>
        </p:txBody>
      </p:sp>
      <p:sp>
        <p:nvSpPr>
          <p:cNvPr id="4" name="テキスト プレースホルダー 3">
            <a:extLst>
              <a:ext uri="{FF2B5EF4-FFF2-40B4-BE49-F238E27FC236}">
                <a16:creationId xmlns:a16="http://schemas.microsoft.com/office/drawing/2014/main" id="{81994F48-B647-DC83-804B-60F66B8A76AD}"/>
              </a:ext>
            </a:extLst>
          </p:cNvPr>
          <p:cNvSpPr>
            <a:spLocks noGrp="1"/>
          </p:cNvSpPr>
          <p:nvPr>
            <p:ph type="body" sz="half" idx="2"/>
          </p:nvPr>
        </p:nvSpPr>
        <p:spPr>
          <a:xfrm>
            <a:off x="822099" y="2230437"/>
            <a:ext cx="3932237" cy="3811588"/>
          </a:xfrm>
        </p:spPr>
        <p:txBody>
          <a:bodyPr/>
          <a:lstStyle/>
          <a:p>
            <a:r>
              <a:rPr kumimoji="1" lang="en-US" altLang="ja-JP" dirty="0"/>
              <a:t>.</a:t>
            </a:r>
          </a:p>
          <a:p>
            <a:endParaRPr kumimoji="1" lang="ja-JP" altLang="en-US" dirty="0"/>
          </a:p>
        </p:txBody>
      </p:sp>
      <p:pic>
        <p:nvPicPr>
          <p:cNvPr id="8" name="図 7" descr="グラフィカル ユーザー インターフェイス&#10;&#10;自動的に生成された説明">
            <a:extLst>
              <a:ext uri="{FF2B5EF4-FFF2-40B4-BE49-F238E27FC236}">
                <a16:creationId xmlns:a16="http://schemas.microsoft.com/office/drawing/2014/main" id="{8CF214B3-8EB9-F5F0-3C04-6CFA1587C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292" y="945768"/>
            <a:ext cx="6995420" cy="4663613"/>
          </a:xfrm>
          <a:prstGeom prst="rect">
            <a:avLst/>
          </a:prstGeom>
        </p:spPr>
      </p:pic>
      <p:sp>
        <p:nvSpPr>
          <p:cNvPr id="10" name="図プレースホルダー 9">
            <a:extLst>
              <a:ext uri="{FF2B5EF4-FFF2-40B4-BE49-F238E27FC236}">
                <a16:creationId xmlns:a16="http://schemas.microsoft.com/office/drawing/2014/main" id="{3D9D1614-AEB1-516C-09CB-A45B50DC374B}"/>
              </a:ext>
            </a:extLst>
          </p:cNvPr>
          <p:cNvSpPr>
            <a:spLocks noGrp="1"/>
          </p:cNvSpPr>
          <p:nvPr>
            <p:ph type="pic" idx="1"/>
          </p:nvPr>
        </p:nvSpPr>
        <p:spPr>
          <a:xfrm>
            <a:off x="5044292" y="1248619"/>
            <a:ext cx="6172200" cy="4873625"/>
          </a:xfrm>
        </p:spPr>
      </p:sp>
      <p:sp>
        <p:nvSpPr>
          <p:cNvPr id="11" name="テキスト ボックス 10">
            <a:extLst>
              <a:ext uri="{FF2B5EF4-FFF2-40B4-BE49-F238E27FC236}">
                <a16:creationId xmlns:a16="http://schemas.microsoft.com/office/drawing/2014/main" id="{FAAD683F-CE8A-708F-24A1-6D7A1A5D827C}"/>
              </a:ext>
            </a:extLst>
          </p:cNvPr>
          <p:cNvSpPr txBox="1"/>
          <p:nvPr/>
        </p:nvSpPr>
        <p:spPr>
          <a:xfrm>
            <a:off x="638629" y="333829"/>
            <a:ext cx="4405663" cy="4401205"/>
          </a:xfrm>
          <a:prstGeom prst="rect">
            <a:avLst/>
          </a:prstGeom>
          <a:noFill/>
        </p:spPr>
        <p:txBody>
          <a:bodyPr wrap="square" rtlCol="0">
            <a:spAutoFit/>
          </a:bodyPr>
          <a:lstStyle/>
          <a:p>
            <a:endParaRPr kumimoji="1" lang="en-US" altLang="ja-JP" sz="2800" dirty="0"/>
          </a:p>
          <a:p>
            <a:endParaRPr lang="en-US" altLang="ja-JP" sz="2800" dirty="0"/>
          </a:p>
          <a:p>
            <a:r>
              <a:rPr kumimoji="1" lang="ja-JP" altLang="en-US" sz="2800" dirty="0"/>
              <a:t>・</a:t>
            </a:r>
            <a:r>
              <a:rPr kumimoji="1" lang="en-US" altLang="ja-JP" sz="2800" dirty="0"/>
              <a:t>In this scene, </a:t>
            </a:r>
          </a:p>
          <a:p>
            <a:r>
              <a:rPr kumimoji="1" lang="en-US" altLang="ja-JP" sz="2800" dirty="0"/>
              <a:t>   it is raining.</a:t>
            </a:r>
          </a:p>
          <a:p>
            <a:endParaRPr lang="en-US" altLang="ja-JP" sz="2800" dirty="0"/>
          </a:p>
          <a:p>
            <a:r>
              <a:rPr lang="en-US" altLang="ja-JP" sz="2800" dirty="0"/>
              <a:t>I think t</a:t>
            </a:r>
            <a:r>
              <a:rPr kumimoji="1" lang="en-US" altLang="ja-JP" sz="2800" dirty="0"/>
              <a:t>his rain means    bashing against them and difficulties such as panic disorders such as a certain member has</a:t>
            </a:r>
            <a:endParaRPr kumimoji="1" lang="ja-JP" altLang="en-US" sz="2800" dirty="0"/>
          </a:p>
        </p:txBody>
      </p:sp>
    </p:spTree>
    <p:extLst>
      <p:ext uri="{BB962C8B-B14F-4D97-AF65-F5344CB8AC3E}">
        <p14:creationId xmlns:p14="http://schemas.microsoft.com/office/powerpoint/2010/main" val="355976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FB865-1B23-15D3-9EB6-7ECD8EC77AB7}"/>
              </a:ext>
            </a:extLst>
          </p:cNvPr>
          <p:cNvSpPr>
            <a:spLocks noGrp="1"/>
          </p:cNvSpPr>
          <p:nvPr>
            <p:ph type="title"/>
          </p:nvPr>
        </p:nvSpPr>
        <p:spPr/>
        <p:txBody>
          <a:bodyPr/>
          <a:lstStyle/>
          <a:p>
            <a:endParaRPr kumimoji="1" lang="ja-JP" altLang="en-US"/>
          </a:p>
        </p:txBody>
      </p:sp>
      <p:pic>
        <p:nvPicPr>
          <p:cNvPr id="6" name="図プレースホルダー 5" descr="モニター画面に映る人の人&#10;&#10;中程度の精度で自動的に生成された説明">
            <a:extLst>
              <a:ext uri="{FF2B5EF4-FFF2-40B4-BE49-F238E27FC236}">
                <a16:creationId xmlns:a16="http://schemas.microsoft.com/office/drawing/2014/main" id="{08F27BD4-4A96-8AE9-4303-7D471A80391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テキスト プレースホルダー 3">
            <a:extLst>
              <a:ext uri="{FF2B5EF4-FFF2-40B4-BE49-F238E27FC236}">
                <a16:creationId xmlns:a16="http://schemas.microsoft.com/office/drawing/2014/main" id="{6622BC42-CA3E-DC7E-558F-95DD6F83FF84}"/>
              </a:ext>
            </a:extLst>
          </p:cNvPr>
          <p:cNvSpPr>
            <a:spLocks noGrp="1"/>
          </p:cNvSpPr>
          <p:nvPr>
            <p:ph type="body" sz="half" idx="2"/>
          </p:nvPr>
        </p:nvSpPr>
        <p:spPr>
          <a:xfrm>
            <a:off x="144049" y="1411355"/>
            <a:ext cx="4845394" cy="5188227"/>
          </a:xfrm>
        </p:spPr>
        <p:txBody>
          <a:bodyPr>
            <a:normAutofit/>
          </a:bodyPr>
          <a:lstStyle/>
          <a:p>
            <a:r>
              <a:rPr lang="en-US" altLang="ja-JP" sz="3200" dirty="0"/>
              <a:t>There was the scene where a fellow with an umbrella comes looking for a pink-haired woman who is drenched in the rain.</a:t>
            </a:r>
            <a:endParaRPr kumimoji="1" lang="ja-JP" altLang="en-US" sz="3200" dirty="0"/>
          </a:p>
        </p:txBody>
      </p:sp>
    </p:spTree>
    <p:extLst>
      <p:ext uri="{BB962C8B-B14F-4D97-AF65-F5344CB8AC3E}">
        <p14:creationId xmlns:p14="http://schemas.microsoft.com/office/powerpoint/2010/main" val="280277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9B8CF-9359-A4B4-CDFB-EF753995D099}"/>
              </a:ext>
            </a:extLst>
          </p:cNvPr>
          <p:cNvSpPr>
            <a:spLocks noGrp="1"/>
          </p:cNvSpPr>
          <p:nvPr>
            <p:ph type="title"/>
          </p:nvPr>
        </p:nvSpPr>
        <p:spPr/>
        <p:txBody>
          <a:bodyPr/>
          <a:lstStyle/>
          <a:p>
            <a:endParaRPr kumimoji="1" lang="ja-JP" altLang="en-US"/>
          </a:p>
        </p:txBody>
      </p:sp>
      <p:pic>
        <p:nvPicPr>
          <p:cNvPr id="6" name="図プレースホルダー 5" descr="グラフィカル ユーザー インターフェイス, Web サイト&#10;&#10;自動的に生成された説明">
            <a:extLst>
              <a:ext uri="{FF2B5EF4-FFF2-40B4-BE49-F238E27FC236}">
                <a16:creationId xmlns:a16="http://schemas.microsoft.com/office/drawing/2014/main" id="{EE690DA1-EF51-6B9D-FCEC-761BCDE0D11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785" r="7785" b="6668"/>
          <a:stretch/>
        </p:blipFill>
        <p:spPr>
          <a:xfrm>
            <a:off x="5183188" y="987425"/>
            <a:ext cx="6172200" cy="4548671"/>
          </a:xfrm>
        </p:spPr>
      </p:pic>
      <p:sp>
        <p:nvSpPr>
          <p:cNvPr id="4" name="テキスト プレースホルダー 3">
            <a:extLst>
              <a:ext uri="{FF2B5EF4-FFF2-40B4-BE49-F238E27FC236}">
                <a16:creationId xmlns:a16="http://schemas.microsoft.com/office/drawing/2014/main" id="{7861B4DE-D98B-D6DE-4830-65160F690DD7}"/>
              </a:ext>
            </a:extLst>
          </p:cNvPr>
          <p:cNvSpPr>
            <a:spLocks noGrp="1"/>
          </p:cNvSpPr>
          <p:nvPr>
            <p:ph type="body" sz="half" idx="2"/>
          </p:nvPr>
        </p:nvSpPr>
        <p:spPr>
          <a:xfrm>
            <a:off x="428625" y="884582"/>
            <a:ext cx="4680088" cy="5973418"/>
          </a:xfrm>
        </p:spPr>
        <p:txBody>
          <a:bodyPr>
            <a:normAutofit/>
          </a:bodyPr>
          <a:lstStyle/>
          <a:p>
            <a:endParaRPr kumimoji="1" lang="en-US" altLang="ja-JP" sz="3200" dirty="0"/>
          </a:p>
          <a:p>
            <a:endParaRPr lang="en-US" altLang="ja-JP" sz="3200" dirty="0"/>
          </a:p>
          <a:p>
            <a:endParaRPr kumimoji="1" lang="en-US" altLang="ja-JP" sz="3200" dirty="0"/>
          </a:p>
          <a:p>
            <a:r>
              <a:rPr lang="en-US" altLang="ja-JP" sz="3200" dirty="0"/>
              <a:t>Sh</a:t>
            </a:r>
            <a:r>
              <a:rPr kumimoji="1" lang="en-US" altLang="ja-JP" sz="3200" dirty="0"/>
              <a:t>e says “I simile     again </a:t>
            </a:r>
            <a:r>
              <a:rPr kumimoji="1" lang="en-US" altLang="ja-JP" sz="3200" dirty="0" err="1"/>
              <a:t>cuz</a:t>
            </a:r>
            <a:r>
              <a:rPr kumimoji="1" lang="en-US" altLang="ja-JP" sz="3200" dirty="0"/>
              <a:t>  you’re there”</a:t>
            </a:r>
            <a:endParaRPr kumimoji="1" lang="ja-JP" altLang="en-US" sz="3200" dirty="0"/>
          </a:p>
        </p:txBody>
      </p:sp>
    </p:spTree>
    <p:extLst>
      <p:ext uri="{BB962C8B-B14F-4D97-AF65-F5344CB8AC3E}">
        <p14:creationId xmlns:p14="http://schemas.microsoft.com/office/powerpoint/2010/main" val="170238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127495-A17D-9957-6B41-CC4C90327314}"/>
              </a:ext>
            </a:extLst>
          </p:cNvPr>
          <p:cNvSpPr>
            <a:spLocks noGrp="1"/>
          </p:cNvSpPr>
          <p:nvPr>
            <p:ph type="title"/>
          </p:nvPr>
        </p:nvSpPr>
        <p:spPr/>
        <p:txBody>
          <a:bodyPr/>
          <a:lstStyle/>
          <a:p>
            <a:r>
              <a:rPr kumimoji="1" lang="en-US" altLang="ja-JP" dirty="0"/>
              <a:t>Conclusion</a:t>
            </a:r>
            <a:endParaRPr kumimoji="1" lang="ja-JP" altLang="en-US" dirty="0"/>
          </a:p>
        </p:txBody>
      </p:sp>
      <p:sp>
        <p:nvSpPr>
          <p:cNvPr id="3" name="コンテンツ プレースホルダー 2">
            <a:extLst>
              <a:ext uri="{FF2B5EF4-FFF2-40B4-BE49-F238E27FC236}">
                <a16:creationId xmlns:a16="http://schemas.microsoft.com/office/drawing/2014/main" id="{A422BA2C-BD40-4EF6-324F-4B150919EBD4}"/>
              </a:ext>
            </a:extLst>
          </p:cNvPr>
          <p:cNvSpPr>
            <a:spLocks noGrp="1"/>
          </p:cNvSpPr>
          <p:nvPr>
            <p:ph idx="1"/>
          </p:nvPr>
        </p:nvSpPr>
        <p:spPr/>
        <p:txBody>
          <a:bodyPr>
            <a:normAutofit/>
          </a:bodyPr>
          <a:lstStyle/>
          <a:p>
            <a:r>
              <a:rPr kumimoji="1" lang="en-US" altLang="ja-JP" sz="3200" dirty="0"/>
              <a:t>I think they wanted to convey in this video that even these usually cheerful girls sometimes encounter difficulties, but with the help of their friends around them, they are able to smile again.</a:t>
            </a:r>
          </a:p>
          <a:p>
            <a:endParaRPr lang="en-US" altLang="ja-JP" sz="3200" dirty="0"/>
          </a:p>
          <a:p>
            <a:r>
              <a:rPr kumimoji="1" lang="en-US" altLang="ja-JP" sz="3200" dirty="0"/>
              <a:t>I also felt that the gorgeous set represents the strength of the girls' hearts and the bond between them.</a:t>
            </a:r>
            <a:endParaRPr kumimoji="1" lang="ja-JP" altLang="en-US" sz="3200" dirty="0"/>
          </a:p>
        </p:txBody>
      </p:sp>
    </p:spTree>
    <p:extLst>
      <p:ext uri="{BB962C8B-B14F-4D97-AF65-F5344CB8AC3E}">
        <p14:creationId xmlns:p14="http://schemas.microsoft.com/office/powerpoint/2010/main" val="19270603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2272</TotalTime>
  <Words>291</Words>
  <Application>Microsoft Office PowerPoint</Application>
  <PresentationFormat>ワイド画面</PresentationFormat>
  <Paragraphs>33</Paragraphs>
  <Slides>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游ゴシック</vt:lpstr>
      <vt:lpstr>游ゴシック Light</vt:lpstr>
      <vt:lpstr>Arial</vt:lpstr>
      <vt:lpstr>Office テーマ</vt:lpstr>
      <vt:lpstr>The meaning of Feel Special</vt:lpstr>
      <vt:lpstr>First impression</vt:lpstr>
      <vt:lpstr>About Twice</vt:lpstr>
      <vt:lpstr>Background</vt:lpstr>
      <vt:lpstr>PowerPoint プレゼンテーション</vt:lpstr>
      <vt:lpstr>PowerPoint プレゼンテーション</vt:lpstr>
      <vt:lpstr>PowerPoint プレゼンテーション</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 of Feel Special</dc:title>
  <dc:creator>佐藤 睦歩</dc:creator>
  <cp:lastModifiedBy>佐藤 睦歩</cp:lastModifiedBy>
  <cp:revision>2</cp:revision>
  <dcterms:created xsi:type="dcterms:W3CDTF">2022-10-20T02:00:16Z</dcterms:created>
  <dcterms:modified xsi:type="dcterms:W3CDTF">2022-10-21T18:05:35Z</dcterms:modified>
</cp:coreProperties>
</file>